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74" r:id="rId8"/>
    <p:sldId id="261" r:id="rId9"/>
    <p:sldId id="269" r:id="rId10"/>
    <p:sldId id="270" r:id="rId11"/>
    <p:sldId id="271" r:id="rId12"/>
    <p:sldId id="267" r:id="rId13"/>
    <p:sldId id="272" r:id="rId14"/>
    <p:sldId id="273" r:id="rId15"/>
    <p:sldId id="262" r:id="rId16"/>
    <p:sldId id="263" r:id="rId17"/>
    <p:sldId id="264" r:id="rId18"/>
    <p:sldId id="265" r:id="rId19"/>
    <p:sldId id="266" r:id="rId20"/>
    <p:sldId id="275" r:id="rId21"/>
    <p:sldId id="276" r:id="rId2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ADC2CD8-461A-44B5-9A5C-E9828357D8E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DB691A-91C5-41A9-9512-EE95022CE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gif"/><Relationship Id="rId7" Type="http://schemas.openxmlformats.org/officeDocument/2006/relationships/image" Target="../media/image19.jpeg"/><Relationship Id="rId2" Type="http://schemas.openxmlformats.org/officeDocument/2006/relationships/hyperlink" Target="http://click02.begun.ru/click.jsp?url=O5t5NCMkJSTvaMq-1NeEAQa9YOlfXvXSvRJ1BEbY0HZAGVmOP*iYD1z*iZLi1pLKTBbZCI7GvXxkAdOLLmDn6GYNq7DuyVaWx243-qJh*0R3FYUH9Z0KGeVDVPNp7n04P9zrfgVOrvbm*e7SYp*7z8oTFOvf2Bm0upT3UvxR9JPBSjXfH9DYCsBL00c2P4MAG96XcRQyz7V7szEvJbCxZxO87QHc9r0zGvjWm*X-N2GSx9utkZjBJn1mtrflj-V-tQ0yeYndMpHCR0cL3RsEH4E9vrM&amp;eurl%5b%5d=O5t5NKOio6KFd0tmUEKBzxnf4MgV17LP5M4HlD-FsZHCVEn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428892"/>
          </a:xfrm>
        </p:spPr>
        <p:txBody>
          <a:bodyPr/>
          <a:lstStyle/>
          <a:p>
            <a:r>
              <a:rPr lang="ru-RU" dirty="0" smtClean="0"/>
              <a:t>Как украшали себя люди в разные времена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4500570"/>
            <a:ext cx="4572032" cy="1874352"/>
          </a:xfrm>
        </p:spPr>
        <p:txBody>
          <a:bodyPr>
            <a:normAutofit fontScale="85000" lnSpcReduction="20000"/>
          </a:bodyPr>
          <a:lstStyle/>
          <a:p>
            <a:pPr lvl="0" algn="ctr">
              <a:spcBef>
                <a:spcPct val="20000"/>
              </a:spcBef>
              <a:buClrTx/>
              <a:buSzTx/>
            </a:pPr>
            <a:r>
              <a:rPr lang="ru-RU" sz="2700" b="0" dirty="0" err="1" smtClean="0">
                <a:solidFill>
                  <a:prstClr val="black"/>
                </a:solidFill>
                <a:latin typeface="Calibri"/>
              </a:rPr>
              <a:t>Сотавитель</a:t>
            </a:r>
            <a:r>
              <a:rPr lang="ru-RU" sz="2700" b="0" dirty="0" smtClean="0">
                <a:solidFill>
                  <a:prstClr val="black"/>
                </a:solidFill>
                <a:latin typeface="Calibri"/>
              </a:rPr>
              <a:t>:</a:t>
            </a:r>
          </a:p>
          <a:p>
            <a:pPr lvl="0" algn="ctr">
              <a:spcBef>
                <a:spcPct val="20000"/>
              </a:spcBef>
              <a:buClrTx/>
              <a:buSzTx/>
            </a:pPr>
            <a:r>
              <a:rPr lang="ru-RU" sz="2700" b="0" dirty="0" err="1" smtClean="0">
                <a:solidFill>
                  <a:prstClr val="black"/>
                </a:solidFill>
                <a:latin typeface="Calibri"/>
              </a:rPr>
              <a:t>Аладина</a:t>
            </a:r>
            <a:r>
              <a:rPr lang="ru-RU" sz="2700" b="0" dirty="0" smtClean="0">
                <a:solidFill>
                  <a:prstClr val="black"/>
                </a:solidFill>
                <a:latin typeface="Calibri"/>
              </a:rPr>
              <a:t> Н. Н.</a:t>
            </a:r>
          </a:p>
          <a:p>
            <a:pPr lvl="0" algn="ctr">
              <a:spcBef>
                <a:spcPct val="20000"/>
              </a:spcBef>
              <a:buClrTx/>
              <a:buSzTx/>
            </a:pPr>
            <a:r>
              <a:rPr lang="ru-RU" sz="2700" b="0" dirty="0" smtClean="0">
                <a:solidFill>
                  <a:prstClr val="black"/>
                </a:solidFill>
                <a:latin typeface="Calibri"/>
              </a:rPr>
              <a:t>Педагог дополнительного образования</a:t>
            </a:r>
          </a:p>
          <a:p>
            <a:pPr lvl="0" algn="ctr">
              <a:spcBef>
                <a:spcPct val="20000"/>
              </a:spcBef>
              <a:buClrTx/>
              <a:buSzTx/>
            </a:pPr>
            <a:r>
              <a:rPr lang="ru-RU" sz="2700" b="0" dirty="0" smtClean="0">
                <a:solidFill>
                  <a:prstClr val="black"/>
                </a:solidFill>
                <a:latin typeface="Calibri"/>
              </a:rPr>
              <a:t>ЦДТ г. Абакан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3176582" cy="2338453"/>
          </a:xfrm>
          <a:prstGeom prst="rect">
            <a:avLst/>
          </a:prstGeom>
        </p:spPr>
      </p:pic>
      <p:pic>
        <p:nvPicPr>
          <p:cNvPr id="3" name="Рисунок 2" descr="papor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2214554"/>
            <a:ext cx="3219465" cy="4473062"/>
          </a:xfrm>
          <a:prstGeom prst="rect">
            <a:avLst/>
          </a:prstGeom>
        </p:spPr>
      </p:pic>
      <p:pic>
        <p:nvPicPr>
          <p:cNvPr id="4" name="Рисунок 3" descr="87dce3e4d25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857496"/>
            <a:ext cx="4619122" cy="3714752"/>
          </a:xfrm>
          <a:prstGeom prst="rect">
            <a:avLst/>
          </a:prstGeom>
        </p:spPr>
      </p:pic>
      <p:pic>
        <p:nvPicPr>
          <p:cNvPr id="5" name="Рисунок 4" descr="zellist3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214290"/>
            <a:ext cx="19050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be0169b4f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386000"/>
            <a:ext cx="4472000" cy="4472000"/>
          </a:xfrm>
          <a:prstGeom prst="rect">
            <a:avLst/>
          </a:prstGeom>
        </p:spPr>
      </p:pic>
      <p:pic>
        <p:nvPicPr>
          <p:cNvPr id="2" name="Рисунок 1" descr="4d998a69e50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2003246" cy="4574270"/>
          </a:xfrm>
          <a:prstGeom prst="rect">
            <a:avLst/>
          </a:prstGeom>
        </p:spPr>
      </p:pic>
      <p:pic>
        <p:nvPicPr>
          <p:cNvPr id="3" name="Рисунок 2" descr="52307947_1260562717_8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214290"/>
            <a:ext cx="3929070" cy="39290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142984"/>
            <a:ext cx="70009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/>
              <a:t>Представители разных народов совершенно по-разному понимают красоту. То, что для одних является красивым, для других может показаться </a:t>
            </a:r>
            <a:r>
              <a:rPr lang="ru-RU" sz="3600" dirty="0" smtClean="0"/>
              <a:t>уродством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9"/>
            <a:ext cx="364333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. В Африке, приблизительно в 1879 году, богатые красавицы племени </a:t>
            </a:r>
            <a:r>
              <a:rPr lang="ru-RU" dirty="0" err="1" smtClean="0"/>
              <a:t>макарака</a:t>
            </a:r>
            <a:r>
              <a:rPr lang="ru-RU" dirty="0" smtClean="0"/>
              <a:t> носили на себе больше 16 килограммов железа, из которого были сделаны украшения. Одних браслетов на руках и ногах насчитывалось более 60. Кроме этого, вокруг шеи надевалось около восьми тяжелых, сделанных из железа обручей.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 таких женщин был особый прислужник, который носил за хозяйкой кувшин с водой, которой поливал время от времени украшения, раскаленные солнцем. Детки, которым исполнился год, уже должны были привыкать к ношению тяжестей, им на ноги надевали браслеты.</a:t>
            </a:r>
            <a:endParaRPr lang="ru-RU" dirty="0"/>
          </a:p>
        </p:txBody>
      </p:sp>
      <p:pic>
        <p:nvPicPr>
          <p:cNvPr id="3" name="Рисунок 2" descr="1230043502_3a35d575e04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500042"/>
            <a:ext cx="4656300" cy="55578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nda he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5926"/>
            <a:ext cx="4454487" cy="2984506"/>
          </a:xfrm>
          <a:prstGeom prst="rect">
            <a:avLst/>
          </a:prstGeom>
        </p:spPr>
      </p:pic>
      <p:pic>
        <p:nvPicPr>
          <p:cNvPr id="3" name="Рисунок 2" descr="s20-6.jpg"/>
          <p:cNvPicPr>
            <a:picLocks noChangeAspect="1"/>
          </p:cNvPicPr>
          <p:nvPr/>
        </p:nvPicPr>
        <p:blipFill>
          <a:blip r:embed="rId3"/>
          <a:srcRect r="53125" b="1467"/>
          <a:stretch>
            <a:fillRect/>
          </a:stretch>
        </p:blipFill>
        <p:spPr>
          <a:xfrm>
            <a:off x="4572000" y="500042"/>
            <a:ext cx="4286248" cy="59464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371477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Очень интересное украшение было у бразильского племени </a:t>
            </a:r>
            <a:r>
              <a:rPr lang="ru-RU" sz="2100" dirty="0" err="1"/>
              <a:t>ботокудов</a:t>
            </a:r>
            <a:r>
              <a:rPr lang="ru-RU" sz="2100" dirty="0"/>
              <a:t>. Его представители вставляли в нижнюю губу и в уши диски. Сначала, проделав небольшую дырочку в нижней губе, туда вставлялась деревянная палочка, именуемая </a:t>
            </a:r>
            <a:r>
              <a:rPr lang="ru-RU" sz="2100" i="1" dirty="0"/>
              <a:t>гвоздиком</a:t>
            </a:r>
            <a:r>
              <a:rPr lang="ru-RU" sz="2100" dirty="0"/>
              <a:t>. Постепенно она заменялась на кружки, сделанные из ватного дерева, размеры которых увеличивались в диаметре. </a:t>
            </a:r>
            <a:br>
              <a:rPr lang="ru-RU" sz="2100" dirty="0"/>
            </a:br>
            <a:endParaRPr lang="ru-RU" sz="2100" dirty="0"/>
          </a:p>
        </p:txBody>
      </p:sp>
      <p:pic>
        <p:nvPicPr>
          <p:cNvPr id="3" name="Рисунок 2" descr="1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0"/>
            <a:ext cx="4286280" cy="64358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fa94b67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57364"/>
            <a:ext cx="3972591" cy="4500594"/>
          </a:xfrm>
          <a:prstGeom prst="rect">
            <a:avLst/>
          </a:prstGeom>
        </p:spPr>
      </p:pic>
      <p:pic>
        <p:nvPicPr>
          <p:cNvPr id="3" name="Рисунок 2" descr="e70500a3a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285728"/>
            <a:ext cx="4695825" cy="31337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264320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Самым распространенным украшением у египтян были вырезанные из камня различные амулеты в форме сердца и глаз, а так же бусы. Они изготавливали их из мягких пород камня, а затем из настоящих драгоценных камней</a:t>
            </a:r>
            <a:endParaRPr lang="ru-RU" sz="2000" dirty="0"/>
          </a:p>
        </p:txBody>
      </p:sp>
      <p:pic>
        <p:nvPicPr>
          <p:cNvPr id="3" name="Рисунок 2" descr="159645-4b3bc-28454519-m750x7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500042"/>
            <a:ext cx="5925261" cy="444789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917495_1229693158_Household.jpg"/>
          <p:cNvPicPr>
            <a:picLocks noChangeAspect="1"/>
          </p:cNvPicPr>
          <p:nvPr/>
        </p:nvPicPr>
        <p:blipFill>
          <a:blip r:embed="rId2"/>
          <a:srcRect r="-1474" b="41975"/>
          <a:stretch>
            <a:fillRect/>
          </a:stretch>
        </p:blipFill>
        <p:spPr>
          <a:xfrm>
            <a:off x="500034" y="357166"/>
            <a:ext cx="8041517" cy="50720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раслет царицы Аххотеп. Ок. 1530 до н. э. Золот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428604"/>
            <a:ext cx="4005528" cy="4500594"/>
          </a:xfrm>
          <a:prstGeom prst="rect">
            <a:avLst/>
          </a:prstGeom>
        </p:spPr>
      </p:pic>
      <p:pic>
        <p:nvPicPr>
          <p:cNvPr id="3" name="Рисунок 2" descr="Бусы с подвеской лунуло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5" y="428604"/>
            <a:ext cx="3521447" cy="47149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Украшения появились на самих ранних стадиях развития человечества. Сначала они были неподвижными в виде татуировок и раскрашивания тела. </a:t>
            </a:r>
          </a:p>
        </p:txBody>
      </p:sp>
      <p:pic>
        <p:nvPicPr>
          <p:cNvPr id="3" name="Рисунок 2" descr="images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928802"/>
            <a:ext cx="3500455" cy="4631371"/>
          </a:xfrm>
          <a:prstGeom prst="rect">
            <a:avLst/>
          </a:prstGeom>
        </p:spPr>
      </p:pic>
      <p:pic>
        <p:nvPicPr>
          <p:cNvPr id="4" name="Рисунок 3" descr="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3" y="1928802"/>
            <a:ext cx="3643339" cy="467377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асивая бижутер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57166"/>
            <a:ext cx="6032833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00034" y="285728"/>
            <a:ext cx="278608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открытием прекрасных свойств золота началась </a:t>
            </a:r>
            <a:r>
              <a:rPr lang="ru-RU" b="1" dirty="0" smtClean="0"/>
              <a:t>история ювелирных украшений</a:t>
            </a:r>
            <a:r>
              <a:rPr lang="ru-RU" dirty="0" smtClean="0"/>
              <a:t>. Этим материалом стали украшать не только шеи, уши и руки прекрасных дам, но и в буквальном смысле слова все, что окружает человека. Интерьеры, внутреннее и внешнее убранство зданий, созданные с использованием большого количества золота, были призваны говорить о том, что их хозяин – представитель высшего сословия.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Как и в древние времена, люди до сих пор украшают себя. И как и раньше это: серьги, кольца, бусы, пояса, браслеты, заколки и пр.</a:t>
            </a:r>
            <a:endParaRPr lang="ru-RU" sz="2400" dirty="0"/>
          </a:p>
        </p:txBody>
      </p:sp>
      <p:pic>
        <p:nvPicPr>
          <p:cNvPr id="3" name="Рисунок 2" descr="Кольц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929198"/>
            <a:ext cx="3818255" cy="174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Ожерель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214818"/>
            <a:ext cx="3818255" cy="227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Браслет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57298"/>
            <a:ext cx="3818255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ерьг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1643050"/>
            <a:ext cx="1875235" cy="33337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Потом люди поняли, что к телу можно прикреплять разные предметы и при надобности их снимать, тогда появились первые подвижные украшения.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3" name="Рисунок 2" descr="bonda wom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500174"/>
            <a:ext cx="3484572" cy="5200854"/>
          </a:xfrm>
          <a:prstGeom prst="rect">
            <a:avLst/>
          </a:prstGeom>
        </p:spPr>
      </p:pic>
      <p:pic>
        <p:nvPicPr>
          <p:cNvPr id="4" name="Рисунок 3" descr="cimg31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1" y="1500174"/>
            <a:ext cx="3911213" cy="5214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Многие </a:t>
            </a:r>
            <a:r>
              <a:rPr lang="ru-RU" sz="2400" dirty="0"/>
              <a:t>из подвижных украшений, сделанных из зубов хищных животных, змеиной кожи</a:t>
            </a:r>
            <a:r>
              <a:rPr lang="ru-RU" sz="2400" dirty="0" smtClean="0"/>
              <a:t>, </a:t>
            </a:r>
            <a:r>
              <a:rPr lang="ru-RU" sz="2400" dirty="0"/>
              <a:t>скорлупы яиц страуса, становились амулетами. Которые, по верованию первобытных людей, защищали их от болезни, придавали храбрость, силу. </a:t>
            </a:r>
          </a:p>
        </p:txBody>
      </p:sp>
      <p:pic>
        <p:nvPicPr>
          <p:cNvPr id="3" name="Рисунок 2" descr="430107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143116"/>
            <a:ext cx="5310198" cy="44605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3116150_biblioteka_1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2809796" cy="4143380"/>
          </a:xfrm>
          <a:prstGeom prst="rect">
            <a:avLst/>
          </a:prstGeom>
        </p:spPr>
      </p:pic>
      <p:pic>
        <p:nvPicPr>
          <p:cNvPr id="3" name="Рисунок 2" descr="2b11310229.jpg"/>
          <p:cNvPicPr>
            <a:picLocks noChangeAspect="1"/>
          </p:cNvPicPr>
          <p:nvPr/>
        </p:nvPicPr>
        <p:blipFill>
          <a:blip r:embed="rId3"/>
          <a:srcRect r="-1609" b="5950"/>
          <a:stretch>
            <a:fillRect/>
          </a:stretch>
        </p:blipFill>
        <p:spPr>
          <a:xfrm>
            <a:off x="2214546" y="2857496"/>
            <a:ext cx="3008226" cy="3387726"/>
          </a:xfrm>
          <a:prstGeom prst="rect">
            <a:avLst/>
          </a:prstGeom>
        </p:spPr>
      </p:pic>
      <p:pic>
        <p:nvPicPr>
          <p:cNvPr id="5" name="Рисунок 4" descr="Клык медведя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500042"/>
            <a:ext cx="2320928" cy="3413130"/>
          </a:xfrm>
          <a:prstGeom prst="rect">
            <a:avLst/>
          </a:prstGeom>
        </p:spPr>
      </p:pic>
      <p:pic>
        <p:nvPicPr>
          <p:cNvPr id="4" name="Рисунок 3" descr="c87116249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3500438"/>
            <a:ext cx="2786082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Когда на человеческом теле не осталось места для украшений, люди начали делать отверстия в носу, ушах, губах, зубах, щеках и иных частях тела. В уши вдевали серьги, в нос – палочки, перья, цветы и колечки.</a:t>
            </a:r>
          </a:p>
        </p:txBody>
      </p:sp>
      <p:pic>
        <p:nvPicPr>
          <p:cNvPr id="3" name="Рисунок 2" descr="8f71e33097a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2143116"/>
            <a:ext cx="4191030" cy="3143272"/>
          </a:xfrm>
          <a:prstGeom prst="rect">
            <a:avLst/>
          </a:prstGeom>
        </p:spPr>
      </p:pic>
      <p:pic>
        <p:nvPicPr>
          <p:cNvPr id="4" name="Рисунок 3" descr="1183026263_1182830318_3.jpg"/>
          <p:cNvPicPr>
            <a:picLocks noChangeAspect="1"/>
          </p:cNvPicPr>
          <p:nvPr/>
        </p:nvPicPr>
        <p:blipFill>
          <a:blip r:embed="rId3"/>
          <a:srcRect l="14234" t="6244" r="6250" b="50310"/>
          <a:stretch>
            <a:fillRect/>
          </a:stretch>
        </p:blipFill>
        <p:spPr>
          <a:xfrm>
            <a:off x="4540167" y="2143116"/>
            <a:ext cx="4052053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pua_new_guinea.jpg"/>
          <p:cNvPicPr>
            <a:picLocks noChangeAspect="1"/>
          </p:cNvPicPr>
          <p:nvPr/>
        </p:nvPicPr>
        <p:blipFill>
          <a:blip r:embed="rId2"/>
          <a:srcRect l="15624" r="4688" b="2940"/>
          <a:stretch>
            <a:fillRect/>
          </a:stretch>
        </p:blipFill>
        <p:spPr>
          <a:xfrm>
            <a:off x="0" y="1357298"/>
            <a:ext cx="4388566" cy="3786214"/>
          </a:xfrm>
          <a:prstGeom prst="rect">
            <a:avLst/>
          </a:prstGeom>
        </p:spPr>
      </p:pic>
      <p:pic>
        <p:nvPicPr>
          <p:cNvPr id="3" name="Рисунок 2" descr="s20-6.jpg"/>
          <p:cNvPicPr>
            <a:picLocks noChangeAspect="1"/>
          </p:cNvPicPr>
          <p:nvPr/>
        </p:nvPicPr>
        <p:blipFill>
          <a:blip r:embed="rId3"/>
          <a:srcRect l="50781" t="284"/>
          <a:stretch>
            <a:fillRect/>
          </a:stretch>
        </p:blipFill>
        <p:spPr>
          <a:xfrm>
            <a:off x="4500562" y="571480"/>
            <a:ext cx="4500562" cy="60179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Природа давала людям много материала для украшений: блестящие раковины, отполированные морской водой, яркие фрукты и стебли растений, зубы животных, кости, </a:t>
            </a:r>
            <a:r>
              <a:rPr lang="ru-RU" sz="2400" dirty="0">
                <a:hlinkClick r:id="rId2"/>
              </a:rPr>
              <a:t>мех</a:t>
            </a:r>
            <a:r>
              <a:rPr lang="ru-RU" sz="2400" dirty="0"/>
              <a:t>, перья. </a:t>
            </a:r>
          </a:p>
        </p:txBody>
      </p:sp>
      <p:pic>
        <p:nvPicPr>
          <p:cNvPr id="8" name="Рисунок 7" descr="CAUSTI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1785926"/>
            <a:ext cx="2500330" cy="2500330"/>
          </a:xfrm>
          <a:prstGeom prst="rect">
            <a:avLst/>
          </a:prstGeom>
        </p:spPr>
      </p:pic>
      <p:pic>
        <p:nvPicPr>
          <p:cNvPr id="9" name="Рисунок 8" descr="meha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1785926"/>
            <a:ext cx="2500330" cy="2500330"/>
          </a:xfrm>
          <a:prstGeom prst="rect">
            <a:avLst/>
          </a:prstGeom>
        </p:spPr>
      </p:pic>
      <p:pic>
        <p:nvPicPr>
          <p:cNvPr id="10" name="Рисунок 9" descr="meha0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4357694"/>
            <a:ext cx="2357200" cy="2357200"/>
          </a:xfrm>
          <a:prstGeom prst="rect">
            <a:avLst/>
          </a:prstGeom>
        </p:spPr>
      </p:pic>
      <p:pic>
        <p:nvPicPr>
          <p:cNvPr id="11" name="Рисунок 10" descr="meha3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16" y="4357694"/>
            <a:ext cx="2428892" cy="2428892"/>
          </a:xfrm>
          <a:prstGeom prst="rect">
            <a:avLst/>
          </a:prstGeom>
        </p:spPr>
      </p:pic>
      <p:pic>
        <p:nvPicPr>
          <p:cNvPr id="12" name="Рисунок 11" descr="koga3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10" y="1857364"/>
            <a:ext cx="2357454" cy="2357454"/>
          </a:xfrm>
          <a:prstGeom prst="rect">
            <a:avLst/>
          </a:prstGeom>
        </p:spPr>
      </p:pic>
      <p:pic>
        <p:nvPicPr>
          <p:cNvPr id="13" name="Рисунок 12" descr="koga2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96" y="4357694"/>
            <a:ext cx="2749356" cy="23288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hell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214290"/>
            <a:ext cx="3500462" cy="3500462"/>
          </a:xfrm>
          <a:prstGeom prst="rect">
            <a:avLst/>
          </a:prstGeom>
        </p:spPr>
      </p:pic>
      <p:pic>
        <p:nvPicPr>
          <p:cNvPr id="3" name="Рисунок 2" descr="EJ198.JPG"/>
          <p:cNvPicPr>
            <a:picLocks noChangeAspect="1"/>
          </p:cNvPicPr>
          <p:nvPr/>
        </p:nvPicPr>
        <p:blipFill>
          <a:blip r:embed="rId3"/>
          <a:srcRect l="64831" t="8214" r="19412" b="68282"/>
          <a:stretch>
            <a:fillRect/>
          </a:stretch>
        </p:blipFill>
        <p:spPr>
          <a:xfrm>
            <a:off x="5214942" y="3571876"/>
            <a:ext cx="1821669" cy="1928826"/>
          </a:xfrm>
          <a:prstGeom prst="rect">
            <a:avLst/>
          </a:prstGeom>
        </p:spPr>
      </p:pic>
      <p:pic>
        <p:nvPicPr>
          <p:cNvPr id="4" name="Рисунок 3" descr="ef72168ead62.png"/>
          <p:cNvPicPr>
            <a:picLocks noChangeAspect="1"/>
          </p:cNvPicPr>
          <p:nvPr/>
        </p:nvPicPr>
        <p:blipFill>
          <a:blip r:embed="rId4"/>
          <a:srcRect l="72858" t="81250"/>
          <a:stretch>
            <a:fillRect/>
          </a:stretch>
        </p:blipFill>
        <p:spPr>
          <a:xfrm>
            <a:off x="5429256" y="3839509"/>
            <a:ext cx="2986925" cy="3018491"/>
          </a:xfrm>
          <a:prstGeom prst="rect">
            <a:avLst/>
          </a:prstGeom>
        </p:spPr>
      </p:pic>
      <p:pic>
        <p:nvPicPr>
          <p:cNvPr id="5" name="Рисунок 4" descr="shell4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214290"/>
            <a:ext cx="2695784" cy="3188461"/>
          </a:xfrm>
          <a:prstGeom prst="rect">
            <a:avLst/>
          </a:prstGeom>
        </p:spPr>
      </p:pic>
      <p:pic>
        <p:nvPicPr>
          <p:cNvPr id="6" name="Рисунок 5" descr="shell5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5852" y="3500438"/>
            <a:ext cx="3286148" cy="328614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477</TotalTime>
  <Words>438</Words>
  <Application>Microsoft Office PowerPoint</Application>
  <PresentationFormat>Экран (4:3)</PresentationFormat>
  <Paragraphs>16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Как украшали себя люди в разные времена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украшали себя люди в разные времена</dc:title>
  <dc:creator>User</dc:creator>
  <cp:lastModifiedBy>User</cp:lastModifiedBy>
  <cp:revision>36</cp:revision>
  <dcterms:created xsi:type="dcterms:W3CDTF">2011-01-03T09:21:43Z</dcterms:created>
  <dcterms:modified xsi:type="dcterms:W3CDTF">2013-04-08T14:47:43Z</dcterms:modified>
</cp:coreProperties>
</file>